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2" r:id="rId3"/>
    <p:sldId id="263" r:id="rId4"/>
    <p:sldId id="258" r:id="rId5"/>
    <p:sldId id="257" r:id="rId6"/>
    <p:sldId id="259" r:id="rId7"/>
    <p:sldId id="260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83" autoAdjust="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6FC17-4C14-4F42-82B5-828D3D067096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FC720-CA10-4BAC-82F9-D20E399E9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Ralph </a:t>
            </a:r>
            <a:r>
              <a:rPr lang="en-US" dirty="0" err="1" smtClean="0"/>
              <a:t>Bacerra</a:t>
            </a:r>
            <a:r>
              <a:rPr lang="en-US" baseline="0" dirty="0" smtClean="0"/>
              <a:t> portrait vessel 1994 </a:t>
            </a:r>
            <a:r>
              <a:rPr lang="en-US" dirty="0" smtClean="0"/>
              <a:t>“My pieces are based on traditional ideas and engage in certain cultural appropriations—in form, in design, in glaze choices. However, my work is not postmodern in the sense that I am not making any statements—social, political, conceptual, or even intellectual. There is no meaning or metaphor. I am committed more to the idea of pure beauty. When it is finished, the piece should be like an ornament, exquisitely beautiful.”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FC720-CA10-4BAC-82F9-D20E399E975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Maria</a:t>
            </a:r>
            <a:r>
              <a:rPr lang="en-US" baseline="0" dirty="0" smtClean="0"/>
              <a:t> Martinez San Ildefonso </a:t>
            </a:r>
            <a:r>
              <a:rPr lang="en-US" baseline="0" dirty="0" err="1" smtClean="0"/>
              <a:t>Blackware</a:t>
            </a:r>
            <a:r>
              <a:rPr lang="en-US" baseline="0" dirty="0" smtClean="0"/>
              <a:t> 40’s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FC720-CA10-4BAC-82F9-D20E399E975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Paige Wright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FC720-CA10-4BAC-82F9-D20E399E975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Human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-Dog  Hybrid  ‘The Young Family”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Patricia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Piccinini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2003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FC720-CA10-4BAC-82F9-D20E399E975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Wouter</a:t>
            </a:r>
            <a:r>
              <a:rPr lang="en-US" dirty="0" smtClean="0"/>
              <a:t> Dam Blue</a:t>
            </a:r>
            <a:r>
              <a:rPr lang="en-US" baseline="0" dirty="0" smtClean="0"/>
              <a:t> Form 2003 post-minimalism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FC720-CA10-4BAC-82F9-D20E399E975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Wouter</a:t>
            </a:r>
            <a:r>
              <a:rPr lang="en-US" dirty="0" smtClean="0"/>
              <a:t> Dam Blue</a:t>
            </a:r>
            <a:r>
              <a:rPr lang="en-US" baseline="0" dirty="0" smtClean="0"/>
              <a:t> Form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FC720-CA10-4BAC-82F9-D20E399E975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Untitled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FC720-CA10-4BAC-82F9-D20E399E975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Marilyn Levine’s HRH Briefcase 1985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FC720-CA10-4BAC-82F9-D20E399E975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3499-FE7F-4E00-9621-9AA8E1AF21A9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2B28-0B46-40B5-A76B-2E9297C5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3499-FE7F-4E00-9621-9AA8E1AF21A9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2B28-0B46-40B5-A76B-2E9297C5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3499-FE7F-4E00-9621-9AA8E1AF21A9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2B28-0B46-40B5-A76B-2E9297C5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3499-FE7F-4E00-9621-9AA8E1AF21A9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2B28-0B46-40B5-A76B-2E9297C5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3499-FE7F-4E00-9621-9AA8E1AF21A9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2B28-0B46-40B5-A76B-2E9297C5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3499-FE7F-4E00-9621-9AA8E1AF21A9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2B28-0B46-40B5-A76B-2E9297C5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3499-FE7F-4E00-9621-9AA8E1AF21A9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2B28-0B46-40B5-A76B-2E9297C5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3499-FE7F-4E00-9621-9AA8E1AF21A9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2B28-0B46-40B5-A76B-2E9297C5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3499-FE7F-4E00-9621-9AA8E1AF21A9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2B28-0B46-40B5-A76B-2E9297C5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3499-FE7F-4E00-9621-9AA8E1AF21A9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2B28-0B46-40B5-A76B-2E9297C5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3499-FE7F-4E00-9621-9AA8E1AF21A9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62B28-0B46-40B5-A76B-2E9297C5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B3499-FE7F-4E00-9621-9AA8E1AF21A9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62B28-0B46-40B5-A76B-2E9297C5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457200"/>
            <a:ext cx="41148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28600" y="457200"/>
            <a:ext cx="346255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Ralph </a:t>
            </a:r>
            <a:r>
              <a:rPr lang="en-US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Bacerra</a:t>
            </a:r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en-US" sz="36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portrait </a:t>
            </a:r>
          </a:p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vessel </a:t>
            </a:r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1994 “</a:t>
            </a:r>
            <a:endParaRPr 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371600"/>
            <a:ext cx="6140904" cy="429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685800"/>
            <a:ext cx="4990414" cy="468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133600" y="5562600"/>
            <a:ext cx="44705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Paige Wright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81000"/>
            <a:ext cx="5338029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62000" y="3810000"/>
            <a:ext cx="750487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kern="1200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ea typeface="+mn-ea"/>
                <a:cs typeface="+mn-cs"/>
              </a:rPr>
              <a:t>Human</a:t>
            </a:r>
            <a:r>
              <a:rPr lang="en-US" sz="5400" b="1" kern="1200" cap="none" spc="300" baseline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ea typeface="+mn-ea"/>
                <a:cs typeface="+mn-cs"/>
              </a:rPr>
              <a:t>-Dog  Hybrid </a:t>
            </a:r>
            <a:endParaRPr lang="en-US" sz="5400" b="1" kern="1200" cap="none" spc="300" baseline="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ea typeface="+mn-ea"/>
              <a:cs typeface="+mn-cs"/>
            </a:endParaRPr>
          </a:p>
          <a:p>
            <a:pPr algn="ctr"/>
            <a:r>
              <a:rPr lang="en-US" sz="5400" b="1" kern="1200" cap="none" spc="300" baseline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ea typeface="+mn-ea"/>
                <a:cs typeface="+mn-cs"/>
              </a:rPr>
              <a:t> </a:t>
            </a:r>
            <a:r>
              <a:rPr lang="en-US" sz="5400" b="1" kern="1200" cap="none" spc="300" baseline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ea typeface="+mn-ea"/>
                <a:cs typeface="+mn-cs"/>
              </a:rPr>
              <a:t>‘The Young Family</a:t>
            </a:r>
            <a:r>
              <a:rPr lang="en-US" sz="5400" b="1" kern="1200" cap="none" spc="300" baseline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ea typeface="+mn-ea"/>
                <a:cs typeface="+mn-cs"/>
              </a:rPr>
              <a:t>”</a:t>
            </a:r>
          </a:p>
          <a:p>
            <a:pPr algn="ctr"/>
            <a:r>
              <a:rPr lang="en-US" sz="5400" b="1" kern="1200" cap="none" spc="300" baseline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ea typeface="+mn-ea"/>
                <a:cs typeface="+mn-cs"/>
              </a:rPr>
              <a:t> </a:t>
            </a:r>
            <a:r>
              <a:rPr lang="en-US" sz="5400" b="1" kern="1200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ea typeface="+mn-ea"/>
                <a:cs typeface="+mn-cs"/>
              </a:rPr>
              <a:t>Patricia </a:t>
            </a:r>
            <a:r>
              <a:rPr lang="en-US" sz="5400" b="1" kern="1200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ea typeface="+mn-ea"/>
                <a:cs typeface="+mn-cs"/>
              </a:rPr>
              <a:t>Piccinini</a:t>
            </a:r>
            <a:r>
              <a:rPr lang="en-US" sz="5400" b="1" kern="1200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ea typeface="+mn-ea"/>
                <a:cs typeface="+mn-cs"/>
              </a:rPr>
              <a:t> 2003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828800"/>
            <a:ext cx="53340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57200" y="228600"/>
            <a:ext cx="514474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Wouter</a:t>
            </a:r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Dam </a:t>
            </a:r>
            <a:endParaRPr lang="en-US" sz="4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Blue</a:t>
            </a:r>
            <a:r>
              <a:rPr lang="en-US" sz="4800" b="1" cap="all" spc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4800" b="1" cap="all" spc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Form 2003 </a:t>
            </a:r>
            <a:endParaRPr lang="en-US" sz="4800" b="1" cap="all" spc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sz="4800" b="1" cap="all" spc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post-minimalism</a:t>
            </a:r>
            <a:endParaRPr lang="en-US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143000"/>
            <a:ext cx="7810500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828800"/>
            <a:ext cx="5779120" cy="3848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200400" y="457200"/>
            <a:ext cx="25939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Untitled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609600"/>
            <a:ext cx="5791200" cy="469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219200" y="5103674"/>
            <a:ext cx="65467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kern="1200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ea typeface="+mn-ea"/>
                <a:cs typeface="+mn-cs"/>
              </a:rPr>
              <a:t>Marilyn Levine’s</a:t>
            </a:r>
          </a:p>
          <a:p>
            <a:pPr algn="ctr"/>
            <a:r>
              <a:rPr lang="en-US" sz="5400" b="1" kern="1200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ea typeface="+mn-ea"/>
                <a:cs typeface="+mn-cs"/>
              </a:rPr>
              <a:t> HRH Briefcase 1985 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163</Words>
  <Application>Microsoft Office PowerPoint</Application>
  <PresentationFormat>On-screen Show (4:3)</PresentationFormat>
  <Paragraphs>29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Tasha Haugen</dc:creator>
  <cp:lastModifiedBy>Tasha Haugen</cp:lastModifiedBy>
  <cp:revision>16</cp:revision>
  <dcterms:created xsi:type="dcterms:W3CDTF">2011-09-30T14:57:19Z</dcterms:created>
  <dcterms:modified xsi:type="dcterms:W3CDTF">2011-10-19T06:34:26Z</dcterms:modified>
</cp:coreProperties>
</file>